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9416A-4B2F-47AF-A74E-79E90D5CFBD7}" type="datetimeFigureOut">
              <a:rPr lang="en-US" smtClean="0"/>
              <a:pPr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8660-CAC8-48FB-9E28-61ED15296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 smtClean="0"/>
              <a:t>Making Landmark or </a:t>
            </a:r>
            <a:br>
              <a:rPr lang="en-US" sz="6000" dirty="0" smtClean="0"/>
            </a:br>
            <a:r>
              <a:rPr lang="en-US" sz="6000" dirty="0" smtClean="0"/>
              <a:t>Friendly Numbers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37 + 69</a:t>
            </a:r>
          </a:p>
          <a:p>
            <a:pPr marL="0" indent="0" algn="ctr">
              <a:buNone/>
            </a:pPr>
            <a:r>
              <a:rPr lang="en-US" sz="6600" dirty="0" smtClean="0"/>
              <a:t>79 + 26</a:t>
            </a:r>
          </a:p>
          <a:p>
            <a:pPr marL="0" indent="0" algn="ctr">
              <a:buNone/>
            </a:pPr>
            <a:r>
              <a:rPr lang="en-US" sz="6600" dirty="0" smtClean="0"/>
              <a:t>89 + 28</a:t>
            </a:r>
          </a:p>
          <a:p>
            <a:pPr marL="0" indent="0" algn="ctr">
              <a:buNone/>
            </a:pPr>
            <a:r>
              <a:rPr lang="en-US" sz="6600" dirty="0" smtClean="0"/>
              <a:t>99 + 19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055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99 + 5</a:t>
            </a:r>
          </a:p>
          <a:p>
            <a:pPr marL="0" indent="0" algn="ctr">
              <a:buNone/>
            </a:pPr>
            <a:r>
              <a:rPr lang="en-US" sz="6600" dirty="0" smtClean="0"/>
              <a:t>99 + 15</a:t>
            </a:r>
          </a:p>
          <a:p>
            <a:pPr marL="0" indent="0" algn="ctr">
              <a:buNone/>
            </a:pPr>
            <a:r>
              <a:rPr lang="en-US" sz="6600" dirty="0" smtClean="0"/>
              <a:t>99 + 26</a:t>
            </a:r>
          </a:p>
          <a:p>
            <a:pPr marL="0" indent="0" algn="ctr">
              <a:buNone/>
            </a:pPr>
            <a:r>
              <a:rPr lang="en-US" sz="6600" dirty="0" smtClean="0"/>
              <a:t>99 + 51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055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Category 2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51816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Consists of one addend that is two away from a multiple of ten or a landmark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8 + 5</a:t>
            </a:r>
          </a:p>
          <a:p>
            <a:pPr marL="0" indent="0" algn="ctr">
              <a:buNone/>
            </a:pPr>
            <a:r>
              <a:rPr lang="en-US" sz="6600" dirty="0" smtClean="0"/>
              <a:t>8 + 13</a:t>
            </a:r>
          </a:p>
          <a:p>
            <a:pPr marL="0" indent="0" algn="ctr">
              <a:buNone/>
            </a:pPr>
            <a:r>
              <a:rPr lang="en-US" sz="6600" dirty="0" smtClean="0"/>
              <a:t>8 + 24</a:t>
            </a:r>
          </a:p>
          <a:p>
            <a:pPr marL="0" indent="0" algn="ctr">
              <a:buNone/>
            </a:pPr>
            <a:r>
              <a:rPr lang="en-US" sz="6600" dirty="0" smtClean="0"/>
              <a:t>18 + 7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0322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8 + 4</a:t>
            </a:r>
          </a:p>
          <a:p>
            <a:pPr marL="0" indent="0" algn="ctr">
              <a:buNone/>
            </a:pPr>
            <a:r>
              <a:rPr lang="en-US" sz="6600" dirty="0" smtClean="0"/>
              <a:t>18 + 6</a:t>
            </a:r>
          </a:p>
          <a:p>
            <a:pPr marL="0" indent="0" algn="ctr">
              <a:buNone/>
            </a:pPr>
            <a:r>
              <a:rPr lang="en-US" sz="6600" dirty="0" smtClean="0"/>
              <a:t>28 + 17</a:t>
            </a:r>
          </a:p>
          <a:p>
            <a:pPr marL="0" indent="0" algn="ctr">
              <a:buNone/>
            </a:pPr>
            <a:r>
              <a:rPr lang="en-US" sz="6600" dirty="0" smtClean="0"/>
              <a:t>27 + 28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28 + 16</a:t>
            </a:r>
          </a:p>
          <a:p>
            <a:pPr marL="0" indent="0" algn="ctr">
              <a:buNone/>
            </a:pPr>
            <a:r>
              <a:rPr lang="en-US" sz="6600" dirty="0" smtClean="0"/>
              <a:t>25 + 38</a:t>
            </a:r>
          </a:p>
          <a:p>
            <a:pPr marL="0" indent="0" algn="ctr">
              <a:buNone/>
            </a:pPr>
            <a:r>
              <a:rPr lang="en-US" sz="6600" dirty="0" smtClean="0"/>
              <a:t>23 + 27</a:t>
            </a:r>
          </a:p>
          <a:p>
            <a:pPr marL="0" indent="0" algn="ctr">
              <a:buNone/>
            </a:pPr>
            <a:r>
              <a:rPr lang="en-US" sz="6600" dirty="0" smtClean="0"/>
              <a:t>28 + 45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18 + 63</a:t>
            </a:r>
          </a:p>
          <a:p>
            <a:pPr marL="0" indent="0" algn="ctr">
              <a:buNone/>
            </a:pPr>
            <a:r>
              <a:rPr lang="en-US" sz="6600" dirty="0" smtClean="0"/>
              <a:t>38 + 37</a:t>
            </a:r>
          </a:p>
          <a:p>
            <a:pPr marL="0" indent="0" algn="ctr">
              <a:buNone/>
            </a:pPr>
            <a:r>
              <a:rPr lang="en-US" sz="6600" dirty="0" smtClean="0"/>
              <a:t>67 + 28</a:t>
            </a:r>
          </a:p>
          <a:p>
            <a:pPr marL="0" indent="0" algn="ctr">
              <a:buNone/>
            </a:pPr>
            <a:r>
              <a:rPr lang="en-US" sz="6600" dirty="0" smtClean="0"/>
              <a:t>48 + 52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48 + 6</a:t>
            </a:r>
          </a:p>
          <a:p>
            <a:pPr marL="0" indent="0" algn="ctr">
              <a:buNone/>
            </a:pPr>
            <a:r>
              <a:rPr lang="en-US" sz="6600" dirty="0" smtClean="0"/>
              <a:t>48 + 17</a:t>
            </a:r>
          </a:p>
          <a:p>
            <a:pPr marL="0" indent="0" algn="ctr">
              <a:buNone/>
            </a:pPr>
            <a:r>
              <a:rPr lang="en-US" sz="6600" dirty="0" smtClean="0"/>
              <a:t>23 + 48</a:t>
            </a:r>
          </a:p>
          <a:p>
            <a:pPr marL="0" indent="0" algn="ctr">
              <a:buNone/>
            </a:pPr>
            <a:r>
              <a:rPr lang="en-US" sz="6600" dirty="0" smtClean="0"/>
              <a:t>48 + 47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58 + 36</a:t>
            </a:r>
          </a:p>
          <a:p>
            <a:pPr marL="0" indent="0" algn="ctr">
              <a:buNone/>
            </a:pPr>
            <a:r>
              <a:rPr lang="en-US" sz="6600" dirty="0" smtClean="0"/>
              <a:t>24 + 78</a:t>
            </a:r>
          </a:p>
          <a:p>
            <a:pPr marL="0" indent="0" algn="ctr">
              <a:buNone/>
            </a:pPr>
            <a:r>
              <a:rPr lang="en-US" sz="6600" dirty="0" smtClean="0"/>
              <a:t>88 + 14</a:t>
            </a:r>
          </a:p>
          <a:p>
            <a:pPr marL="0" indent="0" algn="ctr">
              <a:buNone/>
            </a:pPr>
            <a:r>
              <a:rPr lang="en-US" sz="6600" dirty="0" smtClean="0"/>
              <a:t>68 + 33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98 + 5</a:t>
            </a:r>
          </a:p>
          <a:p>
            <a:pPr marL="0" indent="0" algn="ctr">
              <a:buNone/>
            </a:pPr>
            <a:r>
              <a:rPr lang="en-US" sz="6600" dirty="0" smtClean="0"/>
              <a:t>98 + 13</a:t>
            </a:r>
          </a:p>
          <a:p>
            <a:pPr marL="0" indent="0" algn="ctr">
              <a:buNone/>
            </a:pPr>
            <a:r>
              <a:rPr lang="en-US" sz="6600" dirty="0" smtClean="0"/>
              <a:t>98 + 34</a:t>
            </a:r>
          </a:p>
          <a:p>
            <a:pPr marL="0" indent="0" algn="ctr">
              <a:buNone/>
            </a:pPr>
            <a:r>
              <a:rPr lang="en-US" sz="6600" dirty="0" smtClean="0"/>
              <a:t>98 + 52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Category 1</a:t>
            </a:r>
            <a:endParaRPr lang="en-US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51816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Designed to be one away from a landmark</a:t>
            </a:r>
          </a:p>
          <a:p>
            <a:pPr algn="ctr"/>
            <a:r>
              <a:rPr lang="en-US" dirty="0" smtClean="0"/>
              <a:t> or friendly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8 + 4 + 18</a:t>
            </a:r>
          </a:p>
          <a:p>
            <a:pPr marL="0" indent="0" algn="ctr">
              <a:buNone/>
            </a:pPr>
            <a:r>
              <a:rPr lang="en-US" sz="6600" dirty="0" smtClean="0"/>
              <a:t>18 + 4 + 18</a:t>
            </a:r>
          </a:p>
          <a:p>
            <a:pPr marL="0" indent="0" algn="ctr">
              <a:buNone/>
            </a:pPr>
            <a:r>
              <a:rPr lang="en-US" sz="6600" dirty="0" smtClean="0"/>
              <a:t>28 + 5 + 27</a:t>
            </a:r>
          </a:p>
          <a:p>
            <a:pPr marL="0" indent="0" algn="ctr">
              <a:buNone/>
            </a:pPr>
            <a:r>
              <a:rPr lang="en-US" sz="6600" dirty="0" smtClean="0"/>
              <a:t>24 + 3 + 48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208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48 + 4 + 48</a:t>
            </a:r>
          </a:p>
          <a:p>
            <a:pPr marL="0" indent="0" algn="ctr">
              <a:buNone/>
            </a:pPr>
            <a:r>
              <a:rPr lang="en-US" sz="6600" dirty="0" smtClean="0"/>
              <a:t>48 + 49 + 3</a:t>
            </a:r>
          </a:p>
          <a:p>
            <a:pPr marL="0" indent="0" algn="ctr">
              <a:buNone/>
            </a:pPr>
            <a:r>
              <a:rPr lang="en-US" sz="6600" dirty="0" smtClean="0"/>
              <a:t>98 + 97 + 5</a:t>
            </a:r>
          </a:p>
          <a:p>
            <a:pPr marL="0" indent="0" algn="ctr">
              <a:buNone/>
            </a:pPr>
            <a:r>
              <a:rPr lang="en-US" sz="6600" dirty="0" smtClean="0"/>
              <a:t>99 + 98 + 97 + 5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3844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Category </a:t>
            </a:r>
            <a:r>
              <a:rPr lang="en-US" sz="6600" dirty="0"/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52600" y="51816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Consists of computational problems with two- and three-digit addends. The addends are one or more away from a multiple of ten or landmark number.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99 + 38</a:t>
            </a:r>
          </a:p>
          <a:p>
            <a:pPr marL="0" indent="0" algn="ctr">
              <a:buNone/>
            </a:pPr>
            <a:r>
              <a:rPr lang="en-US" sz="6600" dirty="0" smtClean="0"/>
              <a:t>98 + 47</a:t>
            </a:r>
          </a:p>
          <a:p>
            <a:pPr marL="0" indent="0" algn="ctr">
              <a:buNone/>
            </a:pPr>
            <a:r>
              <a:rPr lang="en-US" sz="6600" dirty="0" smtClean="0"/>
              <a:t>98 + 99</a:t>
            </a:r>
          </a:p>
          <a:p>
            <a:pPr marL="0" indent="0" algn="ctr">
              <a:buNone/>
            </a:pPr>
            <a:r>
              <a:rPr lang="en-US" sz="6600" dirty="0" smtClean="0"/>
              <a:t>99 + 99 + 5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0344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119 + 26</a:t>
            </a:r>
          </a:p>
          <a:p>
            <a:pPr marL="0" indent="0" algn="ctr">
              <a:buNone/>
            </a:pPr>
            <a:r>
              <a:rPr lang="en-US" sz="6600" dirty="0" smtClean="0"/>
              <a:t>118 + 17</a:t>
            </a:r>
          </a:p>
          <a:p>
            <a:pPr marL="0" indent="0" algn="ctr">
              <a:buNone/>
            </a:pPr>
            <a:r>
              <a:rPr lang="en-US" sz="6600" dirty="0" smtClean="0"/>
              <a:t>129 + 16</a:t>
            </a:r>
          </a:p>
          <a:p>
            <a:pPr marL="0" indent="0" algn="ctr">
              <a:buNone/>
            </a:pPr>
            <a:r>
              <a:rPr lang="en-US" sz="6600" dirty="0" smtClean="0"/>
              <a:t>124 + 26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36 + 109</a:t>
            </a:r>
          </a:p>
          <a:p>
            <a:pPr marL="0" indent="0" algn="ctr">
              <a:buNone/>
            </a:pPr>
            <a:r>
              <a:rPr lang="en-US" sz="6600" dirty="0" smtClean="0"/>
              <a:t>49 + 108</a:t>
            </a:r>
          </a:p>
          <a:p>
            <a:pPr marL="0" indent="0" algn="ctr">
              <a:buNone/>
            </a:pPr>
            <a:r>
              <a:rPr lang="en-US" sz="6600" dirty="0" smtClean="0"/>
              <a:t>119 + 48</a:t>
            </a:r>
          </a:p>
          <a:p>
            <a:pPr marL="0" indent="0" algn="ctr">
              <a:buNone/>
            </a:pPr>
            <a:r>
              <a:rPr lang="en-US" sz="6600" dirty="0" smtClean="0"/>
              <a:t>126 + 124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116 + 29</a:t>
            </a:r>
          </a:p>
          <a:p>
            <a:pPr marL="0" indent="0" algn="ctr">
              <a:buNone/>
            </a:pPr>
            <a:r>
              <a:rPr lang="en-US" sz="6600" dirty="0" smtClean="0"/>
              <a:t>39 + 127</a:t>
            </a:r>
          </a:p>
          <a:p>
            <a:pPr marL="0" indent="0" algn="ctr">
              <a:buNone/>
            </a:pPr>
            <a:r>
              <a:rPr lang="en-US" sz="6600" dirty="0" smtClean="0"/>
              <a:t>114 + 118</a:t>
            </a:r>
          </a:p>
          <a:p>
            <a:pPr marL="0" indent="0" algn="ctr">
              <a:buNone/>
            </a:pPr>
            <a:r>
              <a:rPr lang="en-US" sz="6600" dirty="0" smtClean="0"/>
              <a:t>46 + 118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198 + 7</a:t>
            </a:r>
          </a:p>
          <a:p>
            <a:pPr marL="0" indent="0" algn="ctr">
              <a:buNone/>
            </a:pPr>
            <a:r>
              <a:rPr lang="en-US" sz="6600" dirty="0" smtClean="0"/>
              <a:t>199 + 13</a:t>
            </a:r>
          </a:p>
          <a:p>
            <a:pPr marL="0" indent="0" algn="ctr">
              <a:buNone/>
            </a:pPr>
            <a:r>
              <a:rPr lang="en-US" sz="6600" dirty="0" smtClean="0"/>
              <a:t>148 + 27</a:t>
            </a:r>
          </a:p>
          <a:p>
            <a:pPr marL="0" indent="0" algn="ctr">
              <a:buNone/>
            </a:pPr>
            <a:r>
              <a:rPr lang="en-US" sz="6600" dirty="0" smtClean="0"/>
              <a:t>139 + 43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128 + 34</a:t>
            </a:r>
          </a:p>
          <a:p>
            <a:pPr marL="0" indent="0" algn="ctr">
              <a:buNone/>
            </a:pPr>
            <a:r>
              <a:rPr lang="en-US" sz="6600" dirty="0" smtClean="0"/>
              <a:t>119 + 36</a:t>
            </a:r>
          </a:p>
          <a:p>
            <a:pPr marL="0" indent="0" algn="ctr">
              <a:buNone/>
            </a:pPr>
            <a:r>
              <a:rPr lang="en-US" sz="6600" dirty="0" smtClean="0"/>
              <a:t>56 + 129</a:t>
            </a:r>
          </a:p>
          <a:p>
            <a:pPr marL="0" indent="0" algn="ctr">
              <a:buNone/>
            </a:pPr>
            <a:r>
              <a:rPr lang="en-US" sz="6600" dirty="0" smtClean="0"/>
              <a:t>126 + 49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119 + 119</a:t>
            </a:r>
          </a:p>
          <a:p>
            <a:pPr marL="0" indent="0" algn="ctr">
              <a:buNone/>
            </a:pPr>
            <a:r>
              <a:rPr lang="en-US" sz="6600" dirty="0" smtClean="0"/>
              <a:t>149 + 149</a:t>
            </a:r>
          </a:p>
          <a:p>
            <a:pPr marL="0" indent="0" algn="ctr">
              <a:buNone/>
            </a:pPr>
            <a:r>
              <a:rPr lang="en-US" sz="6600" dirty="0" smtClean="0"/>
              <a:t>129 + 139</a:t>
            </a:r>
          </a:p>
          <a:p>
            <a:pPr marL="0" indent="0" algn="ctr">
              <a:buNone/>
            </a:pPr>
            <a:r>
              <a:rPr lang="en-US" sz="6600" dirty="0" smtClean="0"/>
              <a:t>199 + 199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19 + 2</a:t>
            </a:r>
          </a:p>
          <a:p>
            <a:pPr marL="0" indent="0" algn="ctr">
              <a:buNone/>
            </a:pPr>
            <a:r>
              <a:rPr lang="en-US" sz="6600" dirty="0" smtClean="0"/>
              <a:t>19 + 5</a:t>
            </a:r>
          </a:p>
          <a:p>
            <a:pPr marL="0" indent="0" algn="ctr">
              <a:buNone/>
            </a:pPr>
            <a:r>
              <a:rPr lang="en-US" sz="6600" dirty="0" smtClean="0"/>
              <a:t>19 + 8</a:t>
            </a:r>
          </a:p>
          <a:p>
            <a:pPr marL="0" indent="0" algn="ctr">
              <a:buNone/>
            </a:pPr>
            <a:r>
              <a:rPr lang="en-US" sz="6600" dirty="0" smtClean="0"/>
              <a:t>19 + 12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683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249 + 22</a:t>
            </a:r>
          </a:p>
          <a:p>
            <a:pPr marL="0" indent="0" algn="ctr">
              <a:buNone/>
            </a:pPr>
            <a:r>
              <a:rPr lang="en-US" sz="6600" dirty="0" smtClean="0"/>
              <a:t>248 + 49</a:t>
            </a:r>
          </a:p>
          <a:p>
            <a:pPr marL="0" indent="0" algn="ctr">
              <a:buNone/>
            </a:pPr>
            <a:r>
              <a:rPr lang="en-US" sz="6600" dirty="0" smtClean="0"/>
              <a:t>225 + 49</a:t>
            </a:r>
          </a:p>
          <a:p>
            <a:pPr marL="0" indent="0" algn="ctr">
              <a:buNone/>
            </a:pPr>
            <a:r>
              <a:rPr lang="en-US" sz="6600" dirty="0" smtClean="0"/>
              <a:t>299 + 26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999 + 99</a:t>
            </a:r>
          </a:p>
          <a:p>
            <a:pPr marL="0" indent="0" algn="ctr">
              <a:buNone/>
            </a:pPr>
            <a:r>
              <a:rPr lang="en-US" sz="6600" dirty="0" smtClean="0"/>
              <a:t>998 + 49</a:t>
            </a:r>
          </a:p>
          <a:p>
            <a:pPr marL="0" indent="0" algn="ctr">
              <a:buNone/>
            </a:pPr>
            <a:r>
              <a:rPr lang="en-US" sz="6600" dirty="0" smtClean="0"/>
              <a:t>997 + 199</a:t>
            </a:r>
          </a:p>
          <a:p>
            <a:pPr marL="0" indent="0" algn="ctr">
              <a:buNone/>
            </a:pPr>
            <a:r>
              <a:rPr lang="en-US" sz="6600" dirty="0" smtClean="0"/>
              <a:t>199 + 99 </a:t>
            </a:r>
            <a:r>
              <a:rPr lang="en-US" sz="6600" smtClean="0"/>
              <a:t>+ 49</a:t>
            </a: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57990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 + 8</a:t>
            </a:r>
          </a:p>
          <a:p>
            <a:pPr marL="0" indent="0" algn="ctr">
              <a:buNone/>
            </a:pPr>
            <a:r>
              <a:rPr lang="en-US" sz="6600" dirty="0" smtClean="0"/>
              <a:t>19 + 5</a:t>
            </a:r>
          </a:p>
          <a:p>
            <a:pPr marL="0" indent="0" algn="ctr">
              <a:buNone/>
            </a:pPr>
            <a:r>
              <a:rPr lang="en-US" sz="6600" dirty="0" smtClean="0"/>
              <a:t>9 + 26</a:t>
            </a:r>
          </a:p>
          <a:p>
            <a:pPr marL="0" indent="0" algn="ctr">
              <a:buNone/>
            </a:pPr>
            <a:r>
              <a:rPr lang="en-US" sz="6600" dirty="0" smtClean="0"/>
              <a:t>16 + 19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8715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7 + 19</a:t>
            </a:r>
          </a:p>
          <a:p>
            <a:pPr marL="0" indent="0" algn="ctr">
              <a:buNone/>
            </a:pPr>
            <a:r>
              <a:rPr lang="en-US" sz="6600" dirty="0" smtClean="0"/>
              <a:t>16 + 29</a:t>
            </a:r>
          </a:p>
          <a:p>
            <a:pPr marL="0" indent="0" algn="ctr">
              <a:buNone/>
            </a:pPr>
            <a:r>
              <a:rPr lang="en-US" sz="6600" dirty="0" smtClean="0"/>
              <a:t>19 + 18</a:t>
            </a:r>
          </a:p>
          <a:p>
            <a:pPr marL="0" indent="0" algn="ctr">
              <a:buNone/>
            </a:pPr>
            <a:r>
              <a:rPr lang="en-US" sz="6600" dirty="0" smtClean="0"/>
              <a:t>29 + 33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8715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39 + 16</a:t>
            </a:r>
          </a:p>
          <a:p>
            <a:pPr marL="0" indent="0" algn="ctr">
              <a:buNone/>
            </a:pPr>
            <a:r>
              <a:rPr lang="en-US" sz="6600" dirty="0" smtClean="0"/>
              <a:t>28 + 39</a:t>
            </a:r>
          </a:p>
          <a:p>
            <a:pPr marL="0" indent="0" algn="ctr">
              <a:buNone/>
            </a:pPr>
            <a:r>
              <a:rPr lang="en-US" sz="6600" dirty="0" smtClean="0"/>
              <a:t>59 + 13</a:t>
            </a:r>
          </a:p>
          <a:p>
            <a:pPr marL="0" indent="0" algn="ctr">
              <a:buNone/>
            </a:pPr>
            <a:r>
              <a:rPr lang="en-US" sz="6600" dirty="0" smtClean="0"/>
              <a:t>23 + 49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8715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25 + 25</a:t>
            </a:r>
          </a:p>
          <a:p>
            <a:pPr marL="0" indent="0" algn="ctr">
              <a:buNone/>
            </a:pPr>
            <a:r>
              <a:rPr lang="en-US" sz="6600" dirty="0" smtClean="0"/>
              <a:t>25 + 26</a:t>
            </a:r>
          </a:p>
          <a:p>
            <a:pPr marL="0" indent="0" algn="ctr">
              <a:buNone/>
            </a:pPr>
            <a:r>
              <a:rPr lang="en-US" sz="6600" dirty="0" smtClean="0"/>
              <a:t>24 + 26</a:t>
            </a:r>
          </a:p>
          <a:p>
            <a:pPr marL="0" indent="0" algn="ctr">
              <a:buNone/>
            </a:pPr>
            <a:r>
              <a:rPr lang="en-US" sz="6600" dirty="0" smtClean="0"/>
              <a:t>26 + 49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8576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4</a:t>
            </a:r>
            <a:r>
              <a:rPr lang="en-US" sz="6600" dirty="0" smtClean="0"/>
              <a:t>9 + 8</a:t>
            </a:r>
          </a:p>
          <a:p>
            <a:pPr marL="0" indent="0" algn="ctr">
              <a:buNone/>
            </a:pPr>
            <a:r>
              <a:rPr lang="en-US" sz="6600" dirty="0" smtClean="0"/>
              <a:t>49 + 23</a:t>
            </a:r>
          </a:p>
          <a:p>
            <a:pPr marL="0" indent="0" algn="ctr">
              <a:buNone/>
            </a:pPr>
            <a:r>
              <a:rPr lang="en-US" sz="6600" dirty="0" smtClean="0"/>
              <a:t>49 + 37</a:t>
            </a:r>
          </a:p>
          <a:p>
            <a:pPr marL="0" indent="0" algn="ctr">
              <a:buNone/>
            </a:pPr>
            <a:r>
              <a:rPr lang="en-US" sz="6600" dirty="0" smtClean="0"/>
              <a:t>49 </a:t>
            </a:r>
            <a:r>
              <a:rPr lang="en-US" sz="6600" smtClean="0"/>
              <a:t>+ 51</a:t>
            </a:r>
            <a:endParaRPr lang="en-US" sz="6600" dirty="0" smtClean="0"/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8576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46 + 59</a:t>
            </a:r>
          </a:p>
          <a:p>
            <a:pPr marL="0" indent="0" algn="ctr">
              <a:buNone/>
            </a:pPr>
            <a:r>
              <a:rPr lang="en-US" sz="6600" dirty="0" smtClean="0"/>
              <a:t>44 + 69</a:t>
            </a:r>
          </a:p>
          <a:p>
            <a:pPr marL="0" indent="0" algn="ctr">
              <a:buNone/>
            </a:pPr>
            <a:r>
              <a:rPr lang="en-US" sz="6600" dirty="0" smtClean="0"/>
              <a:t>58 + 39</a:t>
            </a:r>
          </a:p>
          <a:p>
            <a:pPr marL="0" indent="0" algn="ctr">
              <a:buNone/>
            </a:pPr>
            <a:r>
              <a:rPr lang="en-US" sz="6600" dirty="0" smtClean="0"/>
              <a:t>76 + 24</a:t>
            </a:r>
          </a:p>
          <a:p>
            <a:pPr marL="0" indent="0" algn="ctr">
              <a:buNone/>
            </a:pP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0553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P030000405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0F99C4C-ECCE-48E2-A2E4-99A698C569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TP030000405</Template>
  <TotalTime>159</TotalTime>
  <Words>410</Words>
  <Application>Microsoft Office PowerPoint</Application>
  <PresentationFormat>On-screen Show (4:3)</PresentationFormat>
  <Paragraphs>116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TP030000405</vt:lpstr>
      <vt:lpstr>Making Landmark or  Friendly Numbers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Landmark or  Friendly Numbers</dc:title>
  <dc:creator>Mollie Hall</dc:creator>
  <cp:lastModifiedBy>Johnson, Ariene</cp:lastModifiedBy>
  <cp:revision>5</cp:revision>
  <dcterms:created xsi:type="dcterms:W3CDTF">2012-04-30T18:05:48Z</dcterms:created>
  <dcterms:modified xsi:type="dcterms:W3CDTF">2016-03-07T01:58:08Z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TC300004059990</vt:lpwstr>
  </property>
</Properties>
</file>